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7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A6D23-BD5B-436A-8D1F-F23B0D1518A7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C1F6C0-5C1F-4B18-87F7-AC698595E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84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C1F6C0-5C1F-4B18-87F7-AC698595E0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388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5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41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833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869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4852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7288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3086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6067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469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663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751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25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428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92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88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099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283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0EB59DD-6787-4398-A4A3-8993D01B70E0}" type="datetimeFigureOut">
              <a:rPr lang="en-US" smtClean="0"/>
              <a:t>9/5/2018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85E4437-B669-4EBC-B672-0411469159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275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A50D8B0D-0449-40D4-BE41-F59647336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8922" y="4384072"/>
            <a:ext cx="1713517" cy="248252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1F952CD-1A88-4ADD-9175-C3423FBE4D60}"/>
              </a:ext>
            </a:extLst>
          </p:cNvPr>
          <p:cNvSpPr txBox="1"/>
          <p:nvPr/>
        </p:nvSpPr>
        <p:spPr>
          <a:xfrm>
            <a:off x="1464248" y="813075"/>
            <a:ext cx="5805487" cy="132343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Applications: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Gather real-time information about golf technique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System can be paired with autonomous application to give helpful tips to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Record and replay previous golf swings for analysis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038481A-26FE-4C7F-9898-30B9317BD853}"/>
              </a:ext>
            </a:extLst>
          </p:cNvPr>
          <p:cNvSpPr txBox="1"/>
          <p:nvPr/>
        </p:nvSpPr>
        <p:spPr>
          <a:xfrm>
            <a:off x="1464248" y="2293421"/>
            <a:ext cx="5805487" cy="181588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Features: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Controlled by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Sweat resistant and shock-proof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Replacement gloves for continued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Adjustable wrist 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Battery monitoring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Records swing to improve form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66866F1-D3E7-41A7-8BAD-79C8099CF6E3}"/>
              </a:ext>
            </a:extLst>
          </p:cNvPr>
          <p:cNvSpPr txBox="1"/>
          <p:nvPr/>
        </p:nvSpPr>
        <p:spPr>
          <a:xfrm>
            <a:off x="1464248" y="4266211"/>
            <a:ext cx="6857175" cy="15696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Specifications: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20 feet Bluetooth communication between control device and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Minimum 2 hour battery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Able to measure grip pressure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Gyroscope and accelerometer to record and replay forearm 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Detects wrist rotation and inflection up to 45 degrees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A0D7FDC-AD73-4DDD-B42B-0816B27ABC72}"/>
              </a:ext>
            </a:extLst>
          </p:cNvPr>
          <p:cNvGrpSpPr/>
          <p:nvPr/>
        </p:nvGrpSpPr>
        <p:grpSpPr>
          <a:xfrm>
            <a:off x="7569669" y="3450524"/>
            <a:ext cx="3863967" cy="766819"/>
            <a:chOff x="7911658" y="3390690"/>
            <a:chExt cx="2686227" cy="533092"/>
          </a:xfrm>
        </p:grpSpPr>
        <p:pic>
          <p:nvPicPr>
            <p:cNvPr id="1028" name="Picture 4" descr="Image result for gyroscope symbol png">
              <a:extLst>
                <a:ext uri="{FF2B5EF4-FFF2-40B4-BE49-F238E27FC236}">
                  <a16:creationId xmlns:a16="http://schemas.microsoft.com/office/drawing/2014/main" id="{6824A8E8-35BA-432D-A725-F6BC3001D9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11658" y="3428899"/>
              <a:ext cx="452438" cy="452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mage result for accelerometer symbol png">
              <a:extLst>
                <a:ext uri="{FF2B5EF4-FFF2-40B4-BE49-F238E27FC236}">
                  <a16:creationId xmlns:a16="http://schemas.microsoft.com/office/drawing/2014/main" id="{673B0CF1-AFA6-4D73-9176-078CECF4A6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5018" y="3390690"/>
              <a:ext cx="528856" cy="528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Image result for bluetooth symbol png">
              <a:extLst>
                <a:ext uri="{FF2B5EF4-FFF2-40B4-BE49-F238E27FC236}">
                  <a16:creationId xmlns:a16="http://schemas.microsoft.com/office/drawing/2014/main" id="{FFCC606C-E476-4E4A-99AE-5A314F4A26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5129" y="3390690"/>
              <a:ext cx="528856" cy="528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Image result for smartphone symbol png">
              <a:extLst>
                <a:ext uri="{FF2B5EF4-FFF2-40B4-BE49-F238E27FC236}">
                  <a16:creationId xmlns:a16="http://schemas.microsoft.com/office/drawing/2014/main" id="{8A0F0EDC-6AE3-49D6-BA3D-F79FC5D43B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64791" y="3390690"/>
              <a:ext cx="533094" cy="5330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Graphic 4" descr="Full Battery">
              <a:extLst>
                <a:ext uri="{FF2B5EF4-FFF2-40B4-BE49-F238E27FC236}">
                  <a16:creationId xmlns:a16="http://schemas.microsoft.com/office/drawing/2014/main" id="{35833EB0-82B9-4DA9-AF41-B723B2651F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6200000">
              <a:off x="9569927" y="3407686"/>
              <a:ext cx="494864" cy="494864"/>
            </a:xfrm>
            <a:prstGeom prst="rect">
              <a:avLst/>
            </a:prstGeom>
          </p:spPr>
        </p:pic>
      </p:grpSp>
      <p:pic>
        <p:nvPicPr>
          <p:cNvPr id="1038" name="Picture 14" descr="Image result for black and white golf glove png">
            <a:extLst>
              <a:ext uri="{FF2B5EF4-FFF2-40B4-BE49-F238E27FC236}">
                <a16:creationId xmlns:a16="http://schemas.microsoft.com/office/drawing/2014/main" id="{C6ED197D-95F6-46DE-964D-482BE3D5A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612967" y="751309"/>
            <a:ext cx="3536470" cy="2699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602A2BE-981C-4C0F-90CE-922811C29170}"/>
              </a:ext>
            </a:extLst>
          </p:cNvPr>
          <p:cNvSpPr/>
          <p:nvPr/>
        </p:nvSpPr>
        <p:spPr>
          <a:xfrm>
            <a:off x="7813842" y="-11478"/>
            <a:ext cx="33890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</a:rPr>
              <a:t>Golf Glove</a:t>
            </a:r>
          </a:p>
        </p:txBody>
      </p:sp>
    </p:spTree>
    <p:extLst>
      <p:ext uri="{BB962C8B-B14F-4D97-AF65-F5344CB8AC3E}">
        <p14:creationId xmlns:p14="http://schemas.microsoft.com/office/powerpoint/2010/main" val="17595124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37</TotalTime>
  <Words>95</Words>
  <Application>Microsoft Office PowerPoint</Application>
  <PresentationFormat>Widescreen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Corbel</vt:lpstr>
      <vt:lpstr>Roboto</vt:lpstr>
      <vt:lpstr>Parallax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landon Casey</dc:creator>
  <cp:lastModifiedBy>Landon Casey</cp:lastModifiedBy>
  <cp:revision>13</cp:revision>
  <cp:lastPrinted>2018-08-30T17:43:44Z</cp:lastPrinted>
  <dcterms:created xsi:type="dcterms:W3CDTF">2018-08-28T01:54:59Z</dcterms:created>
  <dcterms:modified xsi:type="dcterms:W3CDTF">2018-09-06T03:02:57Z</dcterms:modified>
</cp:coreProperties>
</file>